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 id="392"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943F6-9C49-4DB1-9D60-3209231B7510}" v="15" dt="2020-01-30T10:17:06.701"/>
    <p1510:client id="{A7CA89A2-908C-4C0D-8314-BFFB27AA2AFD}" v="9" dt="2020-02-21T17:34:23.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4" autoAdjust="0"/>
    <p:restoredTop sz="85480" autoAdjust="0"/>
  </p:normalViewPr>
  <p:slideViewPr>
    <p:cSldViewPr snapToGrid="0">
      <p:cViewPr varScale="1">
        <p:scale>
          <a:sx n="129" d="100"/>
          <a:sy n="129" d="100"/>
        </p:scale>
        <p:origin x="162" y="114"/>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greaves, Tim" userId="90cf5d3a-17ee-49d5-b3bb-4550ca7cb171" providerId="ADAL" clId="{5DFC5665-DC49-40E8-A176-7B6AE2F9733A}"/>
  </pc:docChgLst>
  <pc:docChgLst>
    <pc:chgData name="McKinney, David" userId="S::kqkh779@astrazeneca.net::8b945cb3-78ce-42d7-adc5-b07bab32cd5b" providerId="AD" clId="Web-{439A5F8D-E2D5-4507-938F-6935057FAB23}"/>
  </pc:docChgLst>
  <pc:docChgLst>
    <pc:chgData name="McKinney, David" userId="S::kqkh779@astrazeneca.net::8b945cb3-78ce-42d7-adc5-b07bab32cd5b" providerId="AD" clId="Web-{7452821F-C3D1-4F7E-A975-9F3C59B113CD}"/>
  </pc:docChgLst>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S::kqkh779@astrazeneca.net::8b945cb3-78ce-42d7-adc5-b07bab32cd5b" providerId="AD" clId="Web-{644B498D-08F7-481A-98FA-B2675B8104AA}"/>
  </pc:docChgLst>
  <pc:docChgLst>
    <pc:chgData name="McKinney, David" userId="S::kqkh779@astrazeneca.net::8b945cb3-78ce-42d7-adc5-b07bab32cd5b" providerId="AD" clId="Web-{19ED5777-9461-488C-9C2F-EA5FA8BDDD4A}"/>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4B50621F-9B5F-4849-8581-C894387D6D49}"/>
  </pc:docChgLst>
  <pc:docChgLst>
    <pc:chgData name="McKinney, David" userId="8b945cb3-78ce-42d7-adc5-b07bab32cd5b" providerId="ADAL" clId="{9603A653-FB5C-458E-AF3B-FE7FDA175610}"/>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3/30/2020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3/30/2020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one/session_one_filled_template.ipynb" TargetMode="External"/><Relationship Id="rId4" Type="http://schemas.openxmlformats.org/officeDocument/2006/relationships/hyperlink" Target="https://colab.research.google.com/github/THargreaves/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Hargreaves/beginners-python/blob/master/session_one/session_one_filled_template.ipynb" TargetMode="External"/><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The AZ Code Club Team</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3"/>
          <a:stretch>
            <a:fillRect/>
          </a:stretch>
        </p:blipFill>
        <p:spPr>
          <a:xfrm>
            <a:off x="2859951" y="1479130"/>
            <a:ext cx="3032850" cy="935457"/>
          </a:xfrm>
          <a:prstGeom prst="rect">
            <a:avLst/>
          </a:prstGeom>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6" name="Picture 5">
            <a:extLst>
              <a:ext uri="{FF2B5EF4-FFF2-40B4-BE49-F238E27FC236}">
                <a16:creationId xmlns:a16="http://schemas.microsoft.com/office/drawing/2014/main" id="{48C5E8B0-DFF8-4E95-A491-BFF86DA9565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3"/>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4"/>
          <a:stretch>
            <a:fillRect/>
          </a:stretch>
        </p:blipFill>
        <p:spPr>
          <a:xfrm>
            <a:off x="1770316" y="1216462"/>
            <a:ext cx="4914392" cy="1355288"/>
          </a:xfrm>
          <a:prstGeom prst="rect">
            <a:avLst/>
          </a:prstGeom>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3"/>
          <a:stretch>
            <a:fillRect/>
          </a:stretch>
        </p:blipFill>
        <p:spPr>
          <a:xfrm>
            <a:off x="2696280" y="1349115"/>
            <a:ext cx="3751440" cy="1460292"/>
          </a:xfrm>
          <a:prstGeom prst="rect">
            <a:avLst/>
          </a:prstGeom>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3"/>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4"/>
          <a:stretch>
            <a:fillRect/>
          </a:stretch>
        </p:blipFill>
        <p:spPr>
          <a:xfrm>
            <a:off x="3543299" y="3688774"/>
            <a:ext cx="2057400" cy="1143000"/>
          </a:xfrm>
          <a:prstGeom prst="rect">
            <a:avLst/>
          </a:prstGeom>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35571" b="35906"/>
          <a:stretch/>
        </p:blipFill>
        <p:spPr>
          <a:xfrm>
            <a:off x="1106424" y="1269793"/>
            <a:ext cx="2052793" cy="1473408"/>
          </a:xfrm>
          <a:prstGeom prst="rect">
            <a:avLst/>
          </a:prstGeom>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14908" t="1" b="1697"/>
          <a:stretch/>
        </p:blipFill>
        <p:spPr>
          <a:xfrm>
            <a:off x="5938956" y="1081896"/>
            <a:ext cx="2711161" cy="2259791"/>
          </a:xfrm>
          <a:prstGeom prst="rect">
            <a:avLst/>
          </a:prstGeom>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3"/>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4"/>
          <a:stretch>
            <a:fillRect/>
          </a:stretch>
        </p:blipFill>
        <p:spPr>
          <a:xfrm>
            <a:off x="5107480" y="1928622"/>
            <a:ext cx="2695575" cy="1524000"/>
          </a:xfrm>
          <a:prstGeom prst="rect">
            <a:avLst/>
          </a:prstGeom>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4"/>
          <a:srcRect l="2982" t="3174" r="2869" b="2900"/>
          <a:stretch/>
        </p:blipFill>
        <p:spPr>
          <a:xfrm>
            <a:off x="8576572" y="4598283"/>
            <a:ext cx="498106" cy="496941"/>
          </a:xfrm>
          <a:prstGeom prst="ellipse">
            <a:avLst/>
          </a:prstGeom>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3"/>
          <a:stretch>
            <a:fillRect/>
          </a:stretch>
        </p:blipFill>
        <p:spPr>
          <a:xfrm>
            <a:off x="2398044" y="2199055"/>
            <a:ext cx="4347911" cy="617296"/>
          </a:xfrm>
          <a:prstGeom prst="rect">
            <a:avLst/>
          </a:prstGeom>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3"/>
          <a:stretch>
            <a:fillRect/>
          </a:stretch>
        </p:blipFill>
        <p:spPr>
          <a:xfrm>
            <a:off x="3575038" y="1477097"/>
            <a:ext cx="1794320" cy="1191648"/>
          </a:xfrm>
          <a:prstGeom prst="rect">
            <a:avLst/>
          </a:prstGeom>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3"/>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4"/>
          <a:stretch>
            <a:fillRect/>
          </a:stretch>
        </p:blipFill>
        <p:spPr>
          <a:xfrm>
            <a:off x="3208775" y="2983095"/>
            <a:ext cx="2726449" cy="1483864"/>
          </a:xfrm>
          <a:prstGeom prst="rect">
            <a:avLst/>
          </a:prstGeom>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m:t>
                      </m:r>
                      <m:r>
                        <a:rPr lang="en-GB" sz="2400" b="1" i="1" smtClean="0">
                          <a:latin typeface="Cambria Math" panose="02040503050406030204" pitchFamily="18" charset="0"/>
                        </a:rPr>
                        <m:t>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3"/>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spTree>
    <p:extLst>
      <p:ext uri="{BB962C8B-B14F-4D97-AF65-F5344CB8AC3E}">
        <p14:creationId xmlns:p14="http://schemas.microsoft.com/office/powerpoint/2010/main" val="3066703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Next Time</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6" name="Picture 5">
            <a:extLst>
              <a:ext uri="{FF2B5EF4-FFF2-40B4-BE49-F238E27FC236}">
                <a16:creationId xmlns:a16="http://schemas.microsoft.com/office/drawing/2014/main" id="{54F28C13-FB3B-43BD-B6BF-60C9C7C15FE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9" name="Text Placeholder 2">
            <a:extLst>
              <a:ext uri="{FF2B5EF4-FFF2-40B4-BE49-F238E27FC236}">
                <a16:creationId xmlns:a16="http://schemas.microsoft.com/office/drawing/2014/main" id="{86F15977-7667-472C-8409-E45A6DE2A2E5}"/>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Accepting user input</a:t>
            </a:r>
          </a:p>
          <a:p>
            <a:pPr marL="342900" indent="-342900">
              <a:buFont typeface="Arial"/>
              <a:buChar char="•"/>
            </a:pPr>
            <a:r>
              <a:rPr lang="en-GB" sz="2000" dirty="0">
                <a:latin typeface="Arial"/>
                <a:cs typeface="Arial"/>
              </a:rPr>
              <a:t>More variable typing</a:t>
            </a:r>
          </a:p>
          <a:p>
            <a:pPr marL="342900" indent="-342900">
              <a:buFont typeface="Arial"/>
              <a:buChar char="•"/>
            </a:pPr>
            <a:r>
              <a:rPr lang="en-GB" sz="2000" dirty="0">
                <a:latin typeface="Arial"/>
                <a:cs typeface="Arial"/>
              </a:rPr>
              <a:t>Storing lists of numbers</a:t>
            </a:r>
          </a:p>
          <a:p>
            <a:pPr marL="342900" indent="-342900">
              <a:buFont typeface="Arial"/>
              <a:buChar char="•"/>
            </a:pPr>
            <a:r>
              <a:rPr lang="en-GB" sz="2000" dirty="0">
                <a:latin typeface="Arial"/>
                <a:cs typeface="Arial"/>
              </a:rPr>
              <a:t>Finding the total, length, min and max of a list</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See you then!</a:t>
            </a: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11641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Python 3 Notebook’ or, if this is not an option, ‘File &gt; New Python 3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5"/>
          <a:srcRect t="47633" b="20788"/>
          <a:stretch/>
        </p:blipFill>
        <p:spPr>
          <a:xfrm>
            <a:off x="1381125" y="3508008"/>
            <a:ext cx="3571875" cy="377089"/>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3"/>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4"/>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3"/>
          <a:srcRect l="1867" t="44978" r="115" b="15477"/>
          <a:stretch/>
        </p:blipFill>
        <p:spPr>
          <a:xfrm>
            <a:off x="2571234" y="3681645"/>
            <a:ext cx="4001531" cy="1246109"/>
          </a:xfrm>
          <a:prstGeom prst="rect">
            <a:avLst/>
          </a:prstGeom>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4"/>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6"/>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7"/>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8"/>
              </a:rPr>
              <a:t>here</a:t>
            </a:r>
            <a:endParaRPr lang="en-GB" sz="2000" dirty="0">
              <a:latin typeface="Arial"/>
              <a:cs typeface="Arial"/>
            </a:endParaRPr>
          </a:p>
        </p:txBody>
      </p:sp>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3"/>
          <a:stretch>
            <a:fillRect/>
          </a:stretch>
        </p:blipFill>
        <p:spPr>
          <a:xfrm>
            <a:off x="3038617" y="2171039"/>
            <a:ext cx="3066766" cy="1032085"/>
          </a:xfrm>
          <a:prstGeom prst="rect">
            <a:avLst/>
          </a:prstGeom>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3D9D9437-4660-4E6E-9349-9C8386915BD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2444</TotalTime>
  <Words>1465</Words>
  <Application>Microsoft Office PowerPoint</Application>
  <PresentationFormat>On-screen Show (16:9)</PresentationFormat>
  <Paragraphs>213</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cp:lastModifiedBy>
  <cp:revision>34</cp:revision>
  <cp:lastPrinted>2018-03-07T14:46:57Z</cp:lastPrinted>
  <dcterms:created xsi:type="dcterms:W3CDTF">2019-09-20T09:22:01Z</dcterms:created>
  <dcterms:modified xsi:type="dcterms:W3CDTF">2020-03-31T08:01:12Z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